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9C76A-8811-FB1A-488F-AE9E73B72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89C84F-9649-8422-F0E0-4F64E078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3EDB20-8772-8ED5-9EA8-4C14568E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F7DA1A-BAF8-2F85-A112-3DCB223C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4379C1-B947-1389-8099-77B1B775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848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0C755-3DBF-8935-49F5-3D9C79DE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673050-0917-5BD6-6E27-51E5AEA29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62B80-D6A0-38D7-BC6E-FEEA286C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8004D-B5A9-DFDC-BCA3-432A896B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2BA5EC-3BF7-54BA-26FA-0A3D4684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41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810D2-293A-DDC9-36EB-1CB86A581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4DAF5E-61B3-4699-D565-D9180DF5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0F7FB5-B8BA-973A-67CE-93CD007A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6A4A-09E8-5082-8EAE-A15D2FB7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84DFE-C875-61B1-5AE4-CCA74AB0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17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081D-F99D-3C57-C548-B5A98E4A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BAE598-6E14-A887-12E5-B346B8C57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6A6528-0E1B-34AA-3173-C72D7A76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745B3-E0B2-662F-B6E1-46C0DD76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5D54D-FE32-FF78-0F7B-FFC3876E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09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1320B6-6A8E-E9A0-889C-495E82C1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1BCB74-4801-22A8-EFEF-BB078FDF3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9F9BA7-29B8-B473-3FAF-BEE1F785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8982A-7619-91A8-1057-FC56F91F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DE97FC-E903-A684-AF92-963241E6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620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A2475-C49E-1CC9-540A-53AB324D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276E-CCD6-817C-035B-09D5A4E5F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2D2748-7167-6B80-EDEF-5562C93E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7B6A30-958C-2D1D-31B6-F2F5CCF1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55323B-2512-A27E-E587-570C2542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BA50A-1229-A549-F308-F1782363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29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10B00-61A3-F4F1-30AE-28F1758A1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DB0AAE-2396-F6A4-B5E0-B2B01081D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F54382-588D-820F-031F-C016F9173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4FDF69-147D-5034-70D0-7B7A4AA0A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3AD3E67-A535-D51E-97B1-7A2F0997E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BF17E1-608D-7F9B-930D-7963AC5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40B113-C4A5-BF27-1C38-A1DEECB2B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98B5BD-3D77-87F5-D282-C1C90EF0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52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5C832-7A9F-3A4A-A734-EE0A455A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61B55C-443E-FB38-52BC-744FC35A1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CEA6FC-36B1-373C-ACDB-A8D0E02D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ED59B1-E497-F0ED-DBAE-975A2A52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88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B3280C-AA27-EE38-761D-C5B1A2F2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E12FA1-2375-C83C-E8F0-C3009AFE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C50A5-8E62-4FDD-69E4-FB745FB3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2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A578D-3BC7-AC44-24B4-177D1C35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5383E0-FDC2-9FB9-3047-CBE962552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9E5808-B513-D7FC-E270-0E3A1204F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41F202-5271-D5A8-C781-5BCAA8C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E4B85-EAD7-16B8-79B3-25C4EA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4378A8-3013-0B0E-8964-494C005D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7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61165-A15F-EC8A-F64A-4FED81FE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BB5C0D-790C-8D3E-BE5B-0F7DD719A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81B4F1-135E-1A9D-865A-10F5D3AA4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D4B4C0-2E84-8AC8-2A98-02F3E51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67D8AA-6C5F-D8A7-624D-338330D92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8A120A-D158-AFA7-E861-95C64EA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9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46C12E-5B7D-A6B0-C151-A7CC23BE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2934FB-0982-5F47-C943-366CDADAB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2A852A-3FD2-8EC6-8F2D-21BC608A9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DA21E2-FFD8-0FB7-F9E4-F280BFC3C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3E92B-F967-91F9-AF2C-943D0BCD3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3" name="camera.wav"/>
          </p:stSnd>
        </p:sndAc>
      </p:transition>
    </mc:Choice>
    <mc:Fallback xmlns="">
      <p:transition spd="slow" advClick="0" advTm="10000">
        <p:random/>
        <p:sndAc>
          <p:stSnd>
            <p:snd r:embed="rId14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BCC1C9-FD54-73BE-57A6-7FD6F5EE0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5368226" cy="4634217"/>
          </a:xfrm>
        </p:spPr>
        <p:txBody>
          <a:bodyPr>
            <a:normAutofit/>
          </a:bodyPr>
          <a:lstStyle/>
          <a:p>
            <a:pPr algn="l"/>
            <a:r>
              <a:rPr lang="es-ES" sz="4400" b="1" dirty="0">
                <a:solidFill>
                  <a:schemeClr val="accent5">
                    <a:lumMod val="75000"/>
                  </a:schemeClr>
                </a:solidFill>
              </a:rPr>
              <a:t>PROYECTOS </a:t>
            </a:r>
            <a:br>
              <a:rPr lang="es-ES" sz="4400" dirty="0"/>
            </a:br>
            <a:br>
              <a:rPr lang="es-ES" sz="4400" dirty="0"/>
            </a:br>
            <a:r>
              <a:rPr lang="es-ES" sz="4400" dirty="0"/>
              <a:t>ADC (Conversor Análogo Digital)</a:t>
            </a:r>
            <a:br>
              <a:rPr lang="es-ES" sz="4400" dirty="0"/>
            </a:br>
            <a:br>
              <a:rPr lang="es-ES" sz="4400" dirty="0"/>
            </a:br>
            <a:r>
              <a:rPr lang="es-ES" sz="4400" dirty="0"/>
              <a:t>PWM (Modulación por anchura de pulso)</a:t>
            </a:r>
            <a:endParaRPr lang="es-CO" sz="44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6C41FE-77DC-E7DD-1901-0FE8E8B0E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>
            <a:normAutofit/>
          </a:bodyPr>
          <a:lstStyle/>
          <a:p>
            <a:pPr algn="l"/>
            <a:r>
              <a:rPr lang="es-ES"/>
              <a:t>Ing. Juan Carlos Vizcaino Aponte</a:t>
            </a:r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D5F6D67-2748-9682-3FB7-028A7D76D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952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8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ED747-B884-7BF3-6E84-8454BED6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B050"/>
                </a:solidFill>
              </a:rPr>
              <a:t>1. CONTROL DE VELOCIDAD MOTOR DC</a:t>
            </a:r>
            <a:endParaRPr lang="es-CO" dirty="0">
              <a:solidFill>
                <a:srgbClr val="00B05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FA5B0F-1BAA-F35F-C127-0BB44D98D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/>
              <a:t>Un potenciómetro actuando como sensor análogo se ubica en un nivel de voltaje.</a:t>
            </a:r>
          </a:p>
          <a:p>
            <a:pPr marL="0" indent="0">
              <a:buNone/>
            </a:pPr>
            <a:endParaRPr lang="es-ES" sz="4000" dirty="0"/>
          </a:p>
          <a:p>
            <a:pPr marL="0" indent="0">
              <a:buNone/>
            </a:pPr>
            <a:r>
              <a:rPr lang="es-ES" sz="4000" dirty="0"/>
              <a:t>El voltaje leído por el ADC (conversor análogo a digital) es </a:t>
            </a:r>
            <a:r>
              <a:rPr lang="es-ES" sz="4000" dirty="0" err="1"/>
              <a:t>proporsional</a:t>
            </a:r>
            <a:r>
              <a:rPr lang="es-ES" sz="4000" dirty="0"/>
              <a:t> a la velocidad alcanzada por el motor D.C.</a:t>
            </a:r>
          </a:p>
        </p:txBody>
      </p:sp>
    </p:spTree>
    <p:extLst>
      <p:ext uri="{BB962C8B-B14F-4D97-AF65-F5344CB8AC3E}">
        <p14:creationId xmlns:p14="http://schemas.microsoft.com/office/powerpoint/2010/main" val="399674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95511-DF92-0DDD-47A7-A85FFAF79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CF5EC6-DE7F-1CAB-7914-A53F1B472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FF0000"/>
                </a:solidFill>
              </a:rPr>
              <a:t>2. CONTROL DE VELOCIDAD MOTOR DC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999759-42C7-E680-5810-155BE43DE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/>
              <a:t>Un potenciómetro actuando como sensor análogo se ubica en un nivel de voltaje.</a:t>
            </a:r>
          </a:p>
          <a:p>
            <a:pPr marL="0" indent="0">
              <a:buNone/>
            </a:pPr>
            <a:endParaRPr lang="es-ES" sz="4000" dirty="0"/>
          </a:p>
          <a:p>
            <a:pPr marL="0" indent="0">
              <a:buNone/>
            </a:pPr>
            <a:r>
              <a:rPr lang="es-ES" sz="4000" dirty="0"/>
              <a:t>El voltaje leído por el ADC (conversor análogo a digital) es el que indica la posición del motor servomotor.</a:t>
            </a:r>
          </a:p>
        </p:txBody>
      </p:sp>
    </p:spTree>
    <p:extLst>
      <p:ext uri="{BB962C8B-B14F-4D97-AF65-F5344CB8AC3E}">
        <p14:creationId xmlns:p14="http://schemas.microsoft.com/office/powerpoint/2010/main" val="342063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114</Words>
  <Application>Microsoft Office PowerPoint</Application>
  <PresentationFormat>Panorámica</PresentationFormat>
  <Paragraphs>10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PROYECTOS   ADC (Conversor Análogo Digital)  PWM (Modulación por anchura de pulso)</vt:lpstr>
      <vt:lpstr>1. CONTROL DE VELOCIDAD MOTOR DC</vt:lpstr>
      <vt:lpstr>2. CONTROL DE VELOCIDAD MOTOR DC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7</cp:revision>
  <dcterms:created xsi:type="dcterms:W3CDTF">2026-03-17T11:51:38Z</dcterms:created>
  <dcterms:modified xsi:type="dcterms:W3CDTF">2026-03-25T11:51:52Z</dcterms:modified>
</cp:coreProperties>
</file>